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67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3" autoAdjust="0"/>
  </p:normalViewPr>
  <p:slideViewPr>
    <p:cSldViewPr>
      <p:cViewPr>
        <p:scale>
          <a:sx n="100" d="100"/>
          <a:sy n="100" d="100"/>
        </p:scale>
        <p:origin x="-60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1.gstatic.com/images?q=tbn:ANd9GcRK1B3Ft2oVxm4YQXWB-3aKZuuAj2L2dq5FijjC4V1hZPPzEuJA4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75656" y="404664"/>
            <a:ext cx="6389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Кружок декоративно-прикладного творчества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619672" y="1844824"/>
            <a:ext cx="57548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Водяная лилия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5661248"/>
            <a:ext cx="7135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Выполнила: педагог дополнительного образования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                  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Довгаль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Валентина Ивановна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</a:blip>
          <a:srcRect l="29334" t="52749" r="43380" b="7663"/>
          <a:stretch>
            <a:fillRect/>
          </a:stretch>
        </p:blipFill>
        <p:spPr bwMode="auto">
          <a:xfrm>
            <a:off x="5072066" y="1643050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8860" y="571480"/>
            <a:ext cx="4360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Технология выполнения цветка.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643182"/>
            <a:ext cx="4446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6. Стяните нитку и сформируйте </a:t>
            </a:r>
          </a:p>
          <a:p>
            <a:r>
              <a:rPr lang="ru-RU" sz="2400" dirty="0" smtClean="0"/>
              <a:t>цветок.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085184"/>
            <a:ext cx="5358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7.  Выполните ещё дважды этот цветок.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x_315aa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048672" cy="4248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" y="4941168"/>
            <a:ext cx="9113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Сформируйте цветок «Водяную лилию» и оформите центр бусиной.</a:t>
            </a:r>
          </a:p>
          <a:p>
            <a:pPr algn="ctr"/>
            <a:r>
              <a:rPr lang="ru-RU" sz="2400" dirty="0" smtClean="0"/>
              <a:t>Приклейте цветок на панно.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4139952" y="1916832"/>
            <a:ext cx="864096" cy="7920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11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Ребята!</a:t>
            </a:r>
          </a:p>
          <a:p>
            <a:pPr algn="ctr"/>
            <a:r>
              <a:rPr lang="ru-RU" sz="3200" b="1" dirty="0" smtClean="0"/>
              <a:t> Какой цветок вы сегодня научились делать?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437112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Водяные лилии, лебедями,</a:t>
            </a:r>
            <a:br>
              <a:rPr lang="ru-RU" sz="2800" dirty="0" smtClean="0"/>
            </a:br>
            <a:r>
              <a:rPr lang="ru-RU" sz="2800" dirty="0" smtClean="0"/>
              <a:t>На озёрной глади спят </a:t>
            </a:r>
            <a:r>
              <a:rPr lang="ru-RU" sz="2800" dirty="0" smtClean="0"/>
              <a:t>вечерами.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5445224"/>
            <a:ext cx="266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Молодцы!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www.stihi.ru/pics/2010/08/31/6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272409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www.abc-color.com/image/coloring/flowers/004/water-lilies/water-lilies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www.abc-color.com/image/coloring/flowers/004/water-lilies/water-lilies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://www.abc-color.com/image/coloring/flowers/004/water-lilies/water-lilies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://www.abc-color.com/image/coloring/flowers/004/water-lilies/water-lilies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http://t1.gstatic.com/images?q=tbn:ANd9GcQxdccn-pZEEyxlySt2dzbQDtMfEWH7P7XBchJhqrBu35v-XY2T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5040560" cy="3024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3501008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По древнегреческой легенде  прекрасная  нимфа,  влюбилась  в  Геракла, но он был к ней равнодушен,  и  от горя и тоски по нему она превратилась в цветок -  белую кувшинку (лилию).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Маврычева Любовь. Царица в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715000" cy="482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476672"/>
            <a:ext cx="5355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Лилии на картине художницы </a:t>
            </a:r>
            <a:r>
              <a:rPr lang="ru-RU" dirty="0" err="1" smtClean="0"/>
              <a:t>Маврычевой</a:t>
            </a:r>
            <a:r>
              <a:rPr lang="ru-RU" dirty="0" smtClean="0"/>
              <a:t> Любови.</a:t>
            </a:r>
          </a:p>
          <a:p>
            <a:pPr algn="ctr"/>
            <a:r>
              <a:rPr lang="ru-RU" dirty="0" smtClean="0"/>
              <a:t>«Царица вод»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Архипова Людмила. Речные ли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067300" cy="416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979712" y="476672"/>
            <a:ext cx="5401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Лилии на картине художницы Архиповой Людмилы. </a:t>
            </a:r>
          </a:p>
          <a:p>
            <a:pPr algn="ctr"/>
            <a:r>
              <a:rPr lang="ru-RU" dirty="0" smtClean="0"/>
              <a:t>«Речные лилии»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объединение 4"/>
          <p:cNvSpPr/>
          <p:nvPr/>
        </p:nvSpPr>
        <p:spPr>
          <a:xfrm>
            <a:off x="3923928" y="3068960"/>
            <a:ext cx="72008" cy="216024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6732240" y="3068960"/>
            <a:ext cx="72008" cy="216024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3995936" y="5517232"/>
            <a:ext cx="72008" cy="216024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5580112" y="4725144"/>
            <a:ext cx="72008" cy="216024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4860032" y="3861048"/>
            <a:ext cx="72008" cy="216024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3635896" y="4725144"/>
            <a:ext cx="72008" cy="216024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2267744" y="3068960"/>
            <a:ext cx="72008" cy="216024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5148064" y="5589240"/>
            <a:ext cx="72008" cy="216024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ownloads\25160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5004048" cy="26414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3568" y="2924944"/>
            <a:ext cx="7344816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Стройный нежный стебелек,</a:t>
            </a:r>
            <a:br>
              <a:rPr lang="ru-RU" sz="3600" b="1" dirty="0" smtClean="0"/>
            </a:br>
            <a:r>
              <a:rPr lang="ru-RU" sz="3600" b="1" dirty="0" smtClean="0"/>
              <a:t>Очень  необычный -</a:t>
            </a:r>
            <a:br>
              <a:rPr lang="ru-RU" sz="3600" b="1" dirty="0" smtClean="0"/>
            </a:br>
            <a:r>
              <a:rPr lang="ru-RU" sz="3600" b="1" dirty="0" smtClean="0"/>
              <a:t>Это лилии цветок,</a:t>
            </a:r>
            <a:br>
              <a:rPr lang="ru-RU" sz="3600" b="1" dirty="0" smtClean="0"/>
            </a:br>
            <a:r>
              <a:rPr lang="ru-RU" sz="3600" b="1" dirty="0" smtClean="0"/>
              <a:t>Среди всех отличный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645024"/>
            <a:ext cx="2619375" cy="1743075"/>
          </a:xfrm>
          <a:prstGeom prst="rect">
            <a:avLst/>
          </a:prstGeom>
          <a:noFill/>
        </p:spPr>
      </p:pic>
      <p:pic>
        <p:nvPicPr>
          <p:cNvPr id="2051" name="Picture 3" descr="C:\Users\User\Download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2466975" cy="1847850"/>
          </a:xfrm>
          <a:prstGeom prst="rect">
            <a:avLst/>
          </a:prstGeom>
          <a:noFill/>
        </p:spPr>
      </p:pic>
      <p:pic>
        <p:nvPicPr>
          <p:cNvPr id="2052" name="Picture 4" descr="C:\Users\User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64704"/>
            <a:ext cx="2610991" cy="1775842"/>
          </a:xfrm>
          <a:prstGeom prst="rect">
            <a:avLst/>
          </a:prstGeom>
          <a:noFill/>
        </p:spPr>
      </p:pic>
      <p:pic>
        <p:nvPicPr>
          <p:cNvPr id="2053" name="Picture 5" descr="C:\Users\User\Downloads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609850" cy="1752600"/>
          </a:xfrm>
          <a:prstGeom prst="rect">
            <a:avLst/>
          </a:prstGeom>
          <a:noFill/>
        </p:spPr>
      </p:pic>
      <p:pic>
        <p:nvPicPr>
          <p:cNvPr id="2054" name="Picture 6" descr="C:\Users\User\Downloads\04b2c7c5ad13.jpg"/>
          <p:cNvPicPr>
            <a:picLocks noChangeAspect="1" noChangeArrowheads="1"/>
          </p:cNvPicPr>
          <p:nvPr/>
        </p:nvPicPr>
        <p:blipFill>
          <a:blip r:embed="rId6" cstate="print"/>
          <a:srcRect t="29439"/>
          <a:stretch>
            <a:fillRect/>
          </a:stretch>
        </p:blipFill>
        <p:spPr bwMode="auto">
          <a:xfrm>
            <a:off x="3203848" y="764704"/>
            <a:ext cx="2808312" cy="18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43808" y="188640"/>
            <a:ext cx="2964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Какого цвета лилии?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2708920"/>
            <a:ext cx="1097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белая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56612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57332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ln>
                <a:solidFill>
                  <a:schemeClr val="tx1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57332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645024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Это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лилии.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278092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синяя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2708920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сиреневая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5805264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Розовая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4248" y="5661248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красная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0486 -0.4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0 -4.44444E-6 L 0.2658 -0.4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104.jpg"/>
          <p:cNvPicPr>
            <a:picLocks noChangeAspect="1" noChangeArrowheads="1"/>
          </p:cNvPicPr>
          <p:nvPr/>
        </p:nvPicPr>
        <p:blipFill>
          <a:blip r:embed="rId2" cstate="print"/>
          <a:srcRect t="15400" b="27600"/>
          <a:stretch>
            <a:fillRect/>
          </a:stretch>
        </p:blipFill>
        <p:spPr bwMode="auto">
          <a:xfrm>
            <a:off x="971600" y="260648"/>
            <a:ext cx="7620000" cy="2931790"/>
          </a:xfrm>
          <a:prstGeom prst="rect">
            <a:avLst/>
          </a:prstGeom>
          <a:noFill/>
        </p:spPr>
      </p:pic>
      <p:pic>
        <p:nvPicPr>
          <p:cNvPr id="6147" name="Picture 3" descr="C:\Users\User\Desktop\x_315aa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84984"/>
            <a:ext cx="3888432" cy="2664297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4283968" y="4293096"/>
            <a:ext cx="504056" cy="50405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6021288"/>
            <a:ext cx="5377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Эти </a:t>
            </a:r>
            <a:r>
              <a:rPr lang="ru-RU" sz="2400" b="1" dirty="0" smtClean="0"/>
              <a:t>лилии выполнены из лент и ткани.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71eadc3ae7203ed248181739063ee1b6.jpg"/>
          <p:cNvPicPr>
            <a:picLocks noChangeAspect="1" noChangeArrowheads="1"/>
          </p:cNvPicPr>
          <p:nvPr/>
        </p:nvPicPr>
        <p:blipFill>
          <a:blip r:embed="rId2" cstate="print"/>
          <a:srcRect l="3030" t="15000"/>
          <a:stretch>
            <a:fillRect/>
          </a:stretch>
        </p:blipFill>
        <p:spPr bwMode="auto">
          <a:xfrm>
            <a:off x="3923928" y="476672"/>
            <a:ext cx="4608512" cy="2232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3429000"/>
            <a:ext cx="6156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Помните!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Игла - острый инструмент.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Ножницы – острый инструмент.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Пользоваться ими надо осторожно!</a:t>
            </a:r>
          </a:p>
        </p:txBody>
      </p:sp>
      <p:pic>
        <p:nvPicPr>
          <p:cNvPr id="4" name="Рисунок 3" descr="C:\Users\Лиза\Desktop\марк.jpeg"/>
          <p:cNvPicPr/>
          <p:nvPr/>
        </p:nvPicPr>
        <p:blipFill>
          <a:blip r:embed="rId3" cstate="print">
            <a:lum bright="-10000" contrast="30000"/>
          </a:blip>
          <a:srcRect l="44931" t="60304" r="16293" b="9267"/>
          <a:stretch>
            <a:fillRect/>
          </a:stretch>
        </p:blipFill>
        <p:spPr bwMode="auto">
          <a:xfrm>
            <a:off x="899592" y="476672"/>
            <a:ext cx="307753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270892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Нам понадобиться: нитки и иглы, атласная лента шириной 5 см, ножницы, клей.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085184"/>
            <a:ext cx="58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С клеем  работать аккуратно.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Клей кисточкой или деревянной палочкой.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099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Технология изготовления цветка лилии</a:t>
            </a:r>
          </a:p>
          <a:p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Приготовьте шаблон для лепестка шириной 8 см.</a:t>
            </a:r>
          </a:p>
          <a:p>
            <a:pPr marL="457200" indent="-457200"/>
            <a:r>
              <a:rPr lang="ru-RU" sz="2400" dirty="0" smtClean="0"/>
              <a:t>       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2643174" y="2143116"/>
            <a:ext cx="3929090" cy="3857652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Прямая со стрелкой 4"/>
          <p:cNvCxnSpPr>
            <a:stCxn id="3" idx="2"/>
            <a:endCxn id="3" idx="6"/>
          </p:cNvCxnSpPr>
          <p:nvPr/>
        </p:nvCxnSpPr>
        <p:spPr>
          <a:xfrm rot="10800000" flipH="1">
            <a:off x="2643174" y="4071942"/>
            <a:ext cx="39290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57686" y="3571876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 см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</a:blip>
          <a:srcRect t="9563" r="71399" b="48600"/>
          <a:stretch>
            <a:fillRect/>
          </a:stretch>
        </p:blipFill>
        <p:spPr bwMode="auto">
          <a:xfrm>
            <a:off x="4786314" y="1785926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08" y="571480"/>
            <a:ext cx="436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Технология выполнения цветка.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357430"/>
            <a:ext cx="45770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По шаблону вырезать из ткани </a:t>
            </a:r>
          </a:p>
          <a:p>
            <a:r>
              <a:rPr lang="ru-RU" sz="2400" dirty="0" smtClean="0"/>
              <a:t>пять кружков для лепестков </a:t>
            </a:r>
          </a:p>
          <a:p>
            <a:r>
              <a:rPr lang="ru-RU" sz="2400" dirty="0" smtClean="0"/>
              <a:t>цветка.</a:t>
            </a:r>
          </a:p>
          <a:p>
            <a:endParaRPr lang="ru-RU" sz="2400" dirty="0" smtClean="0"/>
          </a:p>
          <a:p>
            <a:r>
              <a:rPr lang="ru-RU" sz="2400" dirty="0" smtClean="0"/>
              <a:t>3. Сложите круг пополам, </a:t>
            </a:r>
          </a:p>
          <a:p>
            <a:r>
              <a:rPr lang="ru-RU" sz="2400" dirty="0" smtClean="0"/>
              <a:t>затем ещё пополам.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</a:blip>
          <a:srcRect l="29333" t="9563" r="42799" b="48600"/>
          <a:stretch>
            <a:fillRect/>
          </a:stretch>
        </p:blipFill>
        <p:spPr bwMode="auto">
          <a:xfrm>
            <a:off x="4857752" y="1500174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714356"/>
            <a:ext cx="4360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Технология выполнения цветка.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285992"/>
            <a:ext cx="422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Соберите лепесток на нитку </a:t>
            </a:r>
          </a:p>
          <a:p>
            <a:r>
              <a:rPr lang="ru-RU" sz="2400" dirty="0" smtClean="0"/>
              <a:t>мелкими стежками.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</a:blip>
          <a:srcRect t="52749" r="72133" b="6763"/>
          <a:stretch>
            <a:fillRect/>
          </a:stretch>
        </p:blipFill>
        <p:spPr bwMode="auto">
          <a:xfrm>
            <a:off x="4929190" y="1643050"/>
            <a:ext cx="35004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714356"/>
            <a:ext cx="4360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Технология выполнения цветка.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428868"/>
            <a:ext cx="4324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5. Соберите все пять лепестков </a:t>
            </a:r>
          </a:p>
          <a:p>
            <a:r>
              <a:rPr lang="ru-RU" sz="2400" dirty="0" smtClean="0"/>
              <a:t>на одну нить.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229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2014-11-10T06:52:08Z</dcterms:created>
  <dcterms:modified xsi:type="dcterms:W3CDTF">2014-11-10T09:28:56Z</dcterms:modified>
</cp:coreProperties>
</file>